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8" r:id="rId11"/>
    <p:sldId id="269" r:id="rId12"/>
    <p:sldId id="267" r:id="rId13"/>
    <p:sldId id="265" r:id="rId14"/>
    <p:sldId id="266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18" autoAdjust="0"/>
  </p:normalViewPr>
  <p:slideViewPr>
    <p:cSldViewPr>
      <p:cViewPr varScale="1">
        <p:scale>
          <a:sx n="68" d="100"/>
          <a:sy n="68" d="100"/>
        </p:scale>
        <p:origin x="-144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5CCCD-61D1-4215-BC14-FC13E07EC41E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45ED6-4C5E-4C60-AC32-123E74D1D87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Презентация мастерской </a:t>
            </a:r>
            <a:r>
              <a:rPr lang="en-US" dirty="0" smtClean="0"/>
              <a:t>“</a:t>
            </a:r>
            <a:r>
              <a:rPr lang="ru-RU" dirty="0" smtClean="0"/>
              <a:t>Играя</a:t>
            </a:r>
            <a:r>
              <a:rPr lang="en-US" dirty="0" smtClean="0"/>
              <a:t>,</a:t>
            </a:r>
            <a:r>
              <a:rPr lang="ru-RU" dirty="0" smtClean="0"/>
              <a:t> учимся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3" name="Рисунок 2" descr="Python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3108" y="4500570"/>
            <a:ext cx="5035461" cy="1857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1907" t="20202" r="57551" b="62361"/>
          <a:stretch>
            <a:fillRect/>
          </a:stretch>
        </p:blipFill>
        <p:spPr bwMode="auto">
          <a:xfrm>
            <a:off x="1285852" y="571479"/>
            <a:ext cx="6500858" cy="208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Левая фигурная скобка 4"/>
          <p:cNvSpPr/>
          <p:nvPr/>
        </p:nvSpPr>
        <p:spPr>
          <a:xfrm rot="16200000">
            <a:off x="2178827" y="1964521"/>
            <a:ext cx="428628" cy="2071702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214546" y="3429000"/>
            <a:ext cx="571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5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7" name="Левая фигурная скобка 6"/>
          <p:cNvSpPr/>
          <p:nvPr/>
        </p:nvSpPr>
        <p:spPr>
          <a:xfrm rot="16200000">
            <a:off x="4321967" y="1964521"/>
            <a:ext cx="428628" cy="2071702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357686" y="3429000"/>
            <a:ext cx="571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4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9" name="Левая фигурная скобка 8"/>
          <p:cNvSpPr/>
          <p:nvPr/>
        </p:nvSpPr>
        <p:spPr>
          <a:xfrm rot="16200000">
            <a:off x="6465107" y="1964522"/>
            <a:ext cx="428628" cy="2071702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00826" y="3429001"/>
            <a:ext cx="571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14744" y="5000636"/>
            <a:ext cx="1500198" cy="107157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543</a:t>
            </a:r>
            <a:r>
              <a:rPr lang="en-US" sz="4000" b="1" baseline="-25000" dirty="0" smtClean="0">
                <a:solidFill>
                  <a:srgbClr val="FF0000"/>
                </a:solidFill>
              </a:rPr>
              <a:t>8</a:t>
            </a:r>
            <a:endParaRPr lang="ru-RU" b="1" baseline="-25000" dirty="0">
              <a:solidFill>
                <a:srgbClr val="FF0000"/>
              </a:solidFill>
            </a:endParaRPr>
          </a:p>
        </p:txBody>
      </p:sp>
      <p:sp>
        <p:nvSpPr>
          <p:cNvPr id="12" name="Прямоугольная выноска 11"/>
          <p:cNvSpPr/>
          <p:nvPr/>
        </p:nvSpPr>
        <p:spPr>
          <a:xfrm rot="2357277">
            <a:off x="6514490" y="825576"/>
            <a:ext cx="2786050" cy="500050"/>
          </a:xfrm>
          <a:prstGeom prst="wedgeRectCallout">
            <a:avLst>
              <a:gd name="adj1" fmla="val -22027"/>
              <a:gd name="adj2" fmla="val 31743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Двоичное число</a:t>
            </a:r>
            <a:endParaRPr lang="ru-RU" sz="24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2571736" y="4143380"/>
            <a:ext cx="1214446" cy="92869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rot="5400000">
            <a:off x="3857620" y="4500570"/>
            <a:ext cx="1143008" cy="14287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10800000" flipV="1">
            <a:off x="4857752" y="3929066"/>
            <a:ext cx="1857388" cy="12144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40630" t="28320" r="19289" b="56055"/>
          <a:stretch>
            <a:fillRect/>
          </a:stretch>
        </p:blipFill>
        <p:spPr bwMode="auto">
          <a:xfrm>
            <a:off x="500033" y="785794"/>
            <a:ext cx="7496525" cy="1643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ая выноска 4"/>
          <p:cNvSpPr/>
          <p:nvPr/>
        </p:nvSpPr>
        <p:spPr>
          <a:xfrm rot="2357277">
            <a:off x="6514490" y="825576"/>
            <a:ext cx="2786050" cy="500050"/>
          </a:xfrm>
          <a:prstGeom prst="wedgeRectCallout">
            <a:avLst>
              <a:gd name="adj1" fmla="val -22027"/>
              <a:gd name="adj2" fmla="val 31743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Двоичное число</a:t>
            </a:r>
            <a:endParaRPr lang="ru-RU" sz="2400" dirty="0"/>
          </a:p>
        </p:txBody>
      </p:sp>
      <p:sp>
        <p:nvSpPr>
          <p:cNvPr id="6" name="Левая фигурная скобка 5"/>
          <p:cNvSpPr/>
          <p:nvPr/>
        </p:nvSpPr>
        <p:spPr>
          <a:xfrm rot="16200000">
            <a:off x="1535885" y="1464456"/>
            <a:ext cx="428628" cy="235745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564214" y="3071811"/>
            <a:ext cx="65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F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8" name="Левая фигурная скобка 7"/>
          <p:cNvSpPr/>
          <p:nvPr/>
        </p:nvSpPr>
        <p:spPr>
          <a:xfrm rot="16200000">
            <a:off x="4036215" y="1464456"/>
            <a:ext cx="428628" cy="235745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064544" y="3071811"/>
            <a:ext cx="65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Левая фигурная скобка 9"/>
          <p:cNvSpPr/>
          <p:nvPr/>
        </p:nvSpPr>
        <p:spPr>
          <a:xfrm rot="16200000">
            <a:off x="6536545" y="1464456"/>
            <a:ext cx="428628" cy="235745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564874" y="3071811"/>
            <a:ext cx="65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714744" y="5000636"/>
            <a:ext cx="1500198" cy="107157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FD3</a:t>
            </a:r>
            <a:r>
              <a:rPr lang="en-US" sz="4000" b="1" baseline="-25000" dirty="0" smtClean="0">
                <a:solidFill>
                  <a:srgbClr val="FF0000"/>
                </a:solidFill>
              </a:rPr>
              <a:t>16</a:t>
            </a:r>
            <a:endParaRPr lang="ru-RU" b="1" baseline="-25000" dirty="0">
              <a:solidFill>
                <a:srgbClr val="FF0000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1928794" y="3786190"/>
            <a:ext cx="1857388" cy="128588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9" idx="2"/>
          </p:cNvCxnSpPr>
          <p:nvPr/>
        </p:nvCxnSpPr>
        <p:spPr>
          <a:xfrm rot="5400000">
            <a:off x="3630235" y="4384037"/>
            <a:ext cx="1486926" cy="3202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rot="10800000" flipV="1">
            <a:off x="4857752" y="3571876"/>
            <a:ext cx="1714512" cy="15716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l="19968" t="24207" r="37452" b="4885"/>
          <a:stretch/>
        </p:blipFill>
        <p:spPr bwMode="auto">
          <a:xfrm>
            <a:off x="1071538" y="1071545"/>
            <a:ext cx="5429288" cy="50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28596" y="214290"/>
            <a:ext cx="8286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</a:rPr>
              <a:t>Тренажер К. Полякова</a:t>
            </a:r>
            <a:endParaRPr lang="ru-RU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>
            <a:noAutofit/>
          </a:bodyPr>
          <a:lstStyle/>
          <a:p>
            <a:r>
              <a:rPr lang="ru-RU" sz="5400" dirty="0" smtClean="0">
                <a:solidFill>
                  <a:schemeClr val="tx2">
                    <a:lumMod val="75000"/>
                  </a:schemeClr>
                </a:solidFill>
              </a:rPr>
              <a:t>Мы готовы к демонстрации проекта</a:t>
            </a:r>
            <a:endParaRPr lang="ru-RU" sz="5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>
            <a:noAutofit/>
          </a:bodyPr>
          <a:lstStyle/>
          <a:p>
            <a:r>
              <a:rPr lang="ru-RU" sz="8000" dirty="0" smtClean="0">
                <a:solidFill>
                  <a:schemeClr val="tx2">
                    <a:lumMod val="75000"/>
                  </a:schemeClr>
                </a:solidFill>
              </a:rPr>
              <a:t>Спасибо за внимание!</a:t>
            </a:r>
            <a:r>
              <a:rPr lang="en-US" sz="8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ru-RU" sz="8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мастерской</a:t>
            </a:r>
            <a:endParaRPr lang="ru-RU" dirty="0"/>
          </a:p>
        </p:txBody>
      </p:sp>
      <p:sp>
        <p:nvSpPr>
          <p:cNvPr id="4" name="Подзаголовок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i="1" dirty="0" smtClean="0">
                <a:solidFill>
                  <a:schemeClr val="tx2">
                    <a:lumMod val="75000"/>
                  </a:schemeClr>
                </a:solidFill>
              </a:rPr>
              <a:t>Меркулов Степан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ru-RU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i="1" dirty="0" err="1" smtClean="0">
                <a:solidFill>
                  <a:schemeClr val="tx2">
                    <a:lumMod val="75000"/>
                  </a:schemeClr>
                </a:solidFill>
              </a:rPr>
              <a:t>Бодин</a:t>
            </a:r>
            <a:r>
              <a:rPr lang="ru-RU" i="1" dirty="0" smtClean="0">
                <a:solidFill>
                  <a:schemeClr val="tx2">
                    <a:lumMod val="75000"/>
                  </a:schemeClr>
                </a:solidFill>
              </a:rPr>
              <a:t> Алексей и Медведева Елизавета, мастер Коваль С.Н.</a:t>
            </a:r>
            <a:endParaRPr lang="ru-RU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Света\Documents\_1330687.JPG.jpg"/>
          <p:cNvPicPr>
            <a:picLocks noChangeAspect="1" noChangeArrowheads="1"/>
          </p:cNvPicPr>
          <p:nvPr/>
        </p:nvPicPr>
        <p:blipFill>
          <a:blip r:embed="rId2">
            <a:lum contrast="10000"/>
          </a:blip>
          <a:srcRect/>
          <a:stretch>
            <a:fillRect/>
          </a:stretch>
        </p:blipFill>
        <p:spPr bwMode="auto">
          <a:xfrm>
            <a:off x="1571604" y="2714620"/>
            <a:ext cx="6583364" cy="370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472608"/>
          </a:xfrm>
        </p:spPr>
        <p:txBody>
          <a:bodyPr/>
          <a:lstStyle/>
          <a:p>
            <a:r>
              <a:rPr lang="ru-RU" u="sng" dirty="0" smtClean="0"/>
              <a:t>Цель:</a:t>
            </a:r>
          </a:p>
          <a:p>
            <a:pPr>
              <a:buNone/>
            </a:pPr>
            <a:r>
              <a:rPr lang="ru-RU" i="1" dirty="0" smtClean="0">
                <a:solidFill>
                  <a:schemeClr val="tx2">
                    <a:lumMod val="75000"/>
                  </a:schemeClr>
                </a:solidFill>
              </a:rPr>
              <a:t>Создание игрового тренажера на языке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Python</a:t>
            </a:r>
          </a:p>
          <a:p>
            <a:pPr>
              <a:buNone/>
            </a:pPr>
            <a:r>
              <a:rPr lang="ru-RU" u="sng" dirty="0" smtClean="0"/>
              <a:t>Задачи:</a:t>
            </a:r>
          </a:p>
          <a:p>
            <a:pPr marL="514350" indent="-514350">
              <a:buAutoNum type="arabicPeriod"/>
            </a:pPr>
            <a:r>
              <a:rPr lang="ru-RU" i="1" dirty="0" smtClean="0">
                <a:solidFill>
                  <a:schemeClr val="tx2">
                    <a:lumMod val="75000"/>
                  </a:schemeClr>
                </a:solidFill>
              </a:rPr>
              <a:t>Изучение основ языка программирования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Python</a:t>
            </a:r>
          </a:p>
          <a:p>
            <a:pPr marL="514350" indent="-514350">
              <a:buAutoNum type="arabicPeriod"/>
            </a:pPr>
            <a:r>
              <a:rPr lang="ru-RU" i="1" dirty="0" smtClean="0">
                <a:solidFill>
                  <a:schemeClr val="tx2">
                    <a:lumMod val="75000"/>
                  </a:schemeClr>
                </a:solidFill>
              </a:rPr>
              <a:t>Знакомство с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ru-RU" i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ru-RU" i="1" dirty="0" smtClean="0">
                <a:solidFill>
                  <a:schemeClr val="tx2">
                    <a:lumMod val="75000"/>
                  </a:schemeClr>
                </a:solidFill>
              </a:rPr>
              <a:t>Разработка проекта.</a:t>
            </a:r>
            <a:endParaRPr lang="ru-RU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Первые программы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Рисунок 3" descr="Python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8539" y="5227466"/>
            <a:ext cx="5035461" cy="163053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 l="2745" t="8789" r="48664" b="32434"/>
          <a:stretch/>
        </p:blipFill>
        <p:spPr bwMode="auto">
          <a:xfrm>
            <a:off x="571472" y="1142984"/>
            <a:ext cx="6322295" cy="429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Графические возможности 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lum bright="-10000" contrast="10000"/>
          </a:blip>
          <a:srcRect l="7775" t="12487" r="63562" b="28234"/>
          <a:stretch/>
        </p:blipFill>
        <p:spPr bwMode="auto">
          <a:xfrm>
            <a:off x="357158" y="1357298"/>
            <a:ext cx="3071834" cy="357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lum bright="-20000" contrast="20000"/>
          </a:blip>
          <a:srcRect l="22826" t="15450" r="56663" b="38443"/>
          <a:stretch/>
        </p:blipFill>
        <p:spPr bwMode="auto">
          <a:xfrm>
            <a:off x="5072066" y="2428868"/>
            <a:ext cx="2643206" cy="3340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 </a:t>
            </a:r>
            <a:r>
              <a:rPr lang="en-US" dirty="0" err="1"/>
              <a:t>T</a:t>
            </a:r>
            <a:r>
              <a:rPr lang="en-US" dirty="0" err="1" smtClean="0"/>
              <a:t>kinter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3572" r="88621" b="63068"/>
          <a:stretch/>
        </p:blipFill>
        <p:spPr bwMode="auto">
          <a:xfrm>
            <a:off x="467544" y="1484784"/>
            <a:ext cx="2376264" cy="470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 t="9722" r="82597" b="68355"/>
          <a:stretch/>
        </p:blipFill>
        <p:spPr bwMode="auto">
          <a:xfrm>
            <a:off x="4456366" y="2132856"/>
            <a:ext cx="2920123" cy="304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1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Крестики - нолики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lum bright="-10000" contrast="10000"/>
          </a:blip>
          <a:srcRect l="3904" t="5754" r="52743" b="5582"/>
          <a:stretch/>
        </p:blipFill>
        <p:spPr bwMode="auto">
          <a:xfrm>
            <a:off x="928662" y="1214422"/>
            <a:ext cx="4536503" cy="5216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l="2630" t="7186" r="68230" b="40406"/>
          <a:stretch/>
        </p:blipFill>
        <p:spPr bwMode="auto">
          <a:xfrm>
            <a:off x="1907704" y="692696"/>
            <a:ext cx="5412136" cy="5472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39982"/>
          </a:xfrm>
        </p:spPr>
        <p:txBody>
          <a:bodyPr>
            <a:normAutofit/>
          </a:bodyPr>
          <a:lstStyle/>
          <a:p>
            <a:r>
              <a:rPr lang="ru-RU" dirty="0" smtClean="0"/>
              <a:t>Алгоритм перевода чисел из </a:t>
            </a:r>
            <a:r>
              <a:rPr lang="ru-RU" dirty="0"/>
              <a:t>с</a:t>
            </a:r>
            <a:r>
              <a:rPr lang="ru-RU" dirty="0" smtClean="0"/>
              <a:t>истемы счисления </a:t>
            </a:r>
            <a:r>
              <a:rPr lang="en-US" dirty="0" smtClean="0"/>
              <a:t> </a:t>
            </a:r>
            <a:r>
              <a:rPr lang="ru-RU" dirty="0" smtClean="0"/>
              <a:t>с основанием </a:t>
            </a: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US" dirty="0" smtClean="0"/>
              <a:t> </a:t>
            </a:r>
            <a:r>
              <a:rPr lang="ru-RU" dirty="0" smtClean="0"/>
              <a:t>в десятичную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14348" y="3143248"/>
            <a:ext cx="7929618" cy="135732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/>
              <a:t>X=</a:t>
            </a:r>
            <a:r>
              <a:rPr lang="en-US" sz="3200" b="1" dirty="0" err="1" smtClean="0"/>
              <a:t>a</a:t>
            </a:r>
            <a:r>
              <a:rPr lang="en-US" sz="3200" b="1" baseline="-25000" dirty="0" err="1" smtClean="0"/>
              <a:t>k</a:t>
            </a:r>
            <a:r>
              <a:rPr lang="en-US" sz="3200" b="1" dirty="0" smtClean="0"/>
              <a:t>*</a:t>
            </a:r>
            <a:r>
              <a:rPr lang="en-US" sz="3200" b="1" dirty="0" err="1" smtClean="0"/>
              <a:t>n</a:t>
            </a:r>
            <a:r>
              <a:rPr lang="en-US" sz="3200" b="1" baseline="30000" dirty="0" err="1" smtClean="0"/>
              <a:t>k</a:t>
            </a:r>
            <a:r>
              <a:rPr lang="en-US" sz="3200" b="1" baseline="30000" dirty="0" smtClean="0"/>
              <a:t> </a:t>
            </a:r>
            <a:r>
              <a:rPr lang="en-US" sz="3200" b="1" dirty="0" smtClean="0"/>
              <a:t>+ a</a:t>
            </a:r>
            <a:r>
              <a:rPr lang="en-US" sz="3200" b="1" baseline="-25000" dirty="0" smtClean="0"/>
              <a:t>k-1</a:t>
            </a:r>
            <a:r>
              <a:rPr lang="en-US" sz="3200" b="1" dirty="0" smtClean="0"/>
              <a:t>*n</a:t>
            </a:r>
            <a:r>
              <a:rPr lang="en-US" sz="3200" b="1" baseline="30000" dirty="0" smtClean="0"/>
              <a:t>k-1 </a:t>
            </a:r>
            <a:r>
              <a:rPr lang="en-US" sz="3200" b="1" dirty="0" smtClean="0"/>
              <a:t>+</a:t>
            </a:r>
            <a:r>
              <a:rPr lang="en-US" sz="3200" b="1" baseline="30000" dirty="0" smtClean="0"/>
              <a:t> </a:t>
            </a:r>
            <a:r>
              <a:rPr lang="en-US" sz="3200" b="1" dirty="0" smtClean="0"/>
              <a:t>a</a:t>
            </a:r>
            <a:r>
              <a:rPr lang="en-US" sz="3200" b="1" baseline="-25000" dirty="0" smtClean="0"/>
              <a:t>k-2</a:t>
            </a:r>
            <a:r>
              <a:rPr lang="en-US" sz="3200" b="1" dirty="0" smtClean="0"/>
              <a:t>*n</a:t>
            </a:r>
            <a:r>
              <a:rPr lang="en-US" sz="3200" b="1" baseline="30000" dirty="0" smtClean="0"/>
              <a:t>k-2 </a:t>
            </a:r>
            <a:r>
              <a:rPr lang="en-US" sz="3200" b="1" dirty="0" smtClean="0"/>
              <a:t>+ … + a</a:t>
            </a:r>
            <a:r>
              <a:rPr lang="en-US" sz="3200" b="1" baseline="-25000" dirty="0" smtClean="0"/>
              <a:t>0</a:t>
            </a:r>
            <a:r>
              <a:rPr lang="en-US" sz="3200" b="1" dirty="0" smtClean="0"/>
              <a:t>*n</a:t>
            </a:r>
            <a:r>
              <a:rPr lang="en-US" sz="3200" b="1" baseline="30000" dirty="0" smtClean="0"/>
              <a:t>0 </a:t>
            </a:r>
            <a:endParaRPr lang="ru-RU" sz="3200" b="1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99</Words>
  <Application>Microsoft Office PowerPoint</Application>
  <PresentationFormat>Экран (4:3)</PresentationFormat>
  <Paragraphs>28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Презентация мастерской “Играя, учимся”</vt:lpstr>
      <vt:lpstr>Состав мастерской</vt:lpstr>
      <vt:lpstr>Презентация PowerPoint</vt:lpstr>
      <vt:lpstr>Первые программы</vt:lpstr>
      <vt:lpstr>Графические возможности </vt:lpstr>
      <vt:lpstr>Модуль Tkinter</vt:lpstr>
      <vt:lpstr>Крестики - нолики</vt:lpstr>
      <vt:lpstr>Презентация PowerPoint</vt:lpstr>
      <vt:lpstr>Алгоритм перевода чисел из системы счисления  с основанием K в десятичную</vt:lpstr>
      <vt:lpstr>Презентация PowerPoint</vt:lpstr>
      <vt:lpstr>Презентация PowerPoint</vt:lpstr>
      <vt:lpstr>Презентация PowerPoint</vt:lpstr>
      <vt:lpstr>Мы готовы к демонстрации проекта</vt:lpstr>
      <vt:lpstr>Спасибо за внимание!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Света</dc:creator>
  <cp:lastModifiedBy>Пользователь</cp:lastModifiedBy>
  <cp:revision>16</cp:revision>
  <dcterms:created xsi:type="dcterms:W3CDTF">2019-07-13T01:40:48Z</dcterms:created>
  <dcterms:modified xsi:type="dcterms:W3CDTF">2019-07-13T05:20:05Z</dcterms:modified>
</cp:coreProperties>
</file>